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68729D06-03D3-467A-A6C0-46FEE32A11E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Davidson County-TN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695D7185-0EE9-413A-B180-CF21CCC62333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6/20/20 9:55:31 AM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4" id="10" name="slide10">
            <a:extLst>
              <a:ext uri="{FF2B5EF4-FFF2-40B4-BE49-F238E27FC236}">
                <a16:creationId xmlns:a16="http://schemas.microsoft.com/office/drawing/2014/main" id="{1CC77214-2B25-449E-B9BF-41E0A2AC3BA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2" id="11" name="slide11">
            <a:extLst>
              <a:ext uri="{FF2B5EF4-FFF2-40B4-BE49-F238E27FC236}">
                <a16:creationId xmlns:a16="http://schemas.microsoft.com/office/drawing/2014/main" id="{2C7DA402-0DEC-4957-8EC2-007884146C1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7" id="12" name="slide12">
            <a:extLst>
              <a:ext uri="{FF2B5EF4-FFF2-40B4-BE49-F238E27FC236}">
                <a16:creationId xmlns:a16="http://schemas.microsoft.com/office/drawing/2014/main" id="{6E6BCA67-69AE-43C7-952F-DE573206FF2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6" id="13" name="slide13">
            <a:extLst>
              <a:ext uri="{FF2B5EF4-FFF2-40B4-BE49-F238E27FC236}">
                <a16:creationId xmlns:a16="http://schemas.microsoft.com/office/drawing/2014/main" id="{24BA25AD-964E-4E95-A821-D3BC2DB8A5E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" id="2" name="slide2">
            <a:extLst>
              <a:ext uri="{FF2B5EF4-FFF2-40B4-BE49-F238E27FC236}">
                <a16:creationId xmlns:a16="http://schemas.microsoft.com/office/drawing/2014/main" id="{DD69D787-73D3-4337-8DCF-F9C939E79A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7" id="3" name="slide3">
            <a:extLst>
              <a:ext uri="{FF2B5EF4-FFF2-40B4-BE49-F238E27FC236}">
                <a16:creationId xmlns:a16="http://schemas.microsoft.com/office/drawing/2014/main" id="{08AD5AF4-3694-4CDA-A1B9-9E94AD1133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9" id="4" name="slide4">
            <a:extLst>
              <a:ext uri="{FF2B5EF4-FFF2-40B4-BE49-F238E27FC236}">
                <a16:creationId xmlns:a16="http://schemas.microsoft.com/office/drawing/2014/main" id="{47EA8DE1-788B-49D4-A322-D8B07227FCB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5" id="5" name="slide5">
            <a:extLst>
              <a:ext uri="{FF2B5EF4-FFF2-40B4-BE49-F238E27FC236}">
                <a16:creationId xmlns:a16="http://schemas.microsoft.com/office/drawing/2014/main" id="{D099CAA7-6D60-4D34-B5F6-CBCB5A0540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1" id="6" name="slide6">
            <a:extLst>
              <a:ext uri="{FF2B5EF4-FFF2-40B4-BE49-F238E27FC236}">
                <a16:creationId xmlns:a16="http://schemas.microsoft.com/office/drawing/2014/main" id="{4B90FF5B-25FA-4CEE-B906-84522959752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3" id="7" name="slide7">
            <a:extLst>
              <a:ext uri="{FF2B5EF4-FFF2-40B4-BE49-F238E27FC236}">
                <a16:creationId xmlns:a16="http://schemas.microsoft.com/office/drawing/2014/main" id="{B8C16E6F-AA4A-4A9C-ABB5-B3D53919CB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6" id="8" name="slide8">
            <a:extLst>
              <a:ext uri="{FF2B5EF4-FFF2-40B4-BE49-F238E27FC236}">
                <a16:creationId xmlns:a16="http://schemas.microsoft.com/office/drawing/2014/main" id="{1FA27BD5-4A40-4A2A-B627-344DDAA313D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8" id="9" name="slide9">
            <a:extLst>
              <a:ext uri="{FF2B5EF4-FFF2-40B4-BE49-F238E27FC236}">
                <a16:creationId xmlns:a16="http://schemas.microsoft.com/office/drawing/2014/main" id="{3C986623-19D0-45B4-A43D-8FC8C79A62F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2020-06-20T14:55:43Z</dcterms:created>
  <dcterms:modified xsi:type="dcterms:W3CDTF">2020-06-20T14:55:43Z</dcterms:modified>
</cp:coreProperties>
</file>

<file path=docProps/thumbnail.jpeg>
</file>